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Skills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1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polite and appropriate </a:t>
            </a:r>
            <a:r>
              <a:rPr lang="en-US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8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Offensive, derogatory, and profane terms are not tolerated. 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In order to have a safe classroom environment where all students feel </a:t>
            </a:r>
            <a:r>
              <a:rPr lang="en-US" sz="1800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comfortable, no put downs, swear words, or slang words with demeaning connotations will be accepted.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Remember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if you don’t have something nice to say, don’t say it at all!</a:t>
            </a:r>
            <a:r>
              <a:rPr lang="en-US" sz="8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your best work &amp; turn it in on time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that the work that you turn-in is a reflection of your effort on the assignment.  Think about the following expectations when you are preparing an assignment for review: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C4C4C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§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your full name and hour on all assignments.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C4C4C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§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work must be neatly done and legible in order to receive credit. If you print, capitalize properly (do not write using all capital letters).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computer to type your work if your handwriting is not legible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0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>
                <a:srgbClr val="B80E0F"/>
              </a:buClr>
              <a:buNone/>
            </a:pPr>
            <a: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come to class with a smile and a positive attitude!!!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MasHD : Samsung Dethrones Apple in customer satisfa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66" y="1959853"/>
            <a:ext cx="3423173" cy="19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13648"/>
            <a:ext cx="10394706" cy="376093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32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yourself, the teacher &amp; others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 respect for the teacher, yourself and others at all times.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 others’ property. </a:t>
            </a:r>
            <a:endParaRPr lang="en-US" dirty="0" smtClean="0">
              <a:solidFill>
                <a:srgbClr val="4C4C4C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Avoid touching or writing on anything that does not belong to you (including desks, textbooks, teacher’s belongings, walls, chalkboard, etc</a:t>
            </a: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Don't expect that others will clean-up your messes. Please pick-up after yourself.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forth your best effort at all </a:t>
            </a:r>
            <a:r>
              <a:rPr lang="en-US" sz="32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Always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your own best work.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learning ahead of getting good grades.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quality ahead of just getting it done.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prepared for class each </a:t>
            </a:r>
            <a:r>
              <a:rPr lang="en-US" sz="32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lang="en-US" sz="800" dirty="0" smtClean="0">
              <a:solidFill>
                <a:srgbClr val="4C4C4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 with all materials necessary</a:t>
            </a: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organized class binder/ notebooks containing all necessary materials and </a:t>
            </a: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handouts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dirty="0" smtClean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lang="en-US" sz="800" dirty="0" smtClean="0">
              <a:solidFill>
                <a:srgbClr val="4C4C4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dirty="0" smtClean="0">
              <a:solidFill>
                <a:srgbClr val="4C4C4C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Highlighters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emphasizing important </a:t>
            </a: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planner to help keep you organized – 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successful students are organized!!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directions when </a:t>
            </a:r>
            <a:r>
              <a:rPr lang="en-US" sz="32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directions are given, do your best to follow them the first time.  If you are confused or have questions, ask.  I would rather have you stop class to clarify than be off task while everyone else is working.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attention, participate and ask questions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Engage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what is going on in the classroom. 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have a question, ask it!  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proactive about your learning and don’t be afraid to ask for help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0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responsibility for your actions!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99708"/>
            <a:ext cx="10394706" cy="367487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off cell phones &amp; electronic </a:t>
            </a:r>
            <a:r>
              <a:rPr lang="en-US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 devices (CD players, </a:t>
            </a:r>
            <a:r>
              <a:rPr lang="en-US" sz="1600" dirty="0" err="1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Ipods</a:t>
            </a:r>
            <a:r>
              <a:rPr lang="en-US" sz="16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handheld games, mini-TVs or personal DVD players, cell phones, pagers, etc.) are NOT permitted in my classroom.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 Phones should be turned off and invisible during the class period. 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I see or hear your phone it will be taken away and placed in a bin until class is </a:t>
            </a:r>
            <a:r>
              <a:rPr lang="en-US" sz="1600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677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Refusal 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turn over the cell phone will be treated as insubordinate behavior</a:t>
            </a:r>
            <a:r>
              <a:rPr lang="en-US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0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32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Arrive to class on time &amp; ready to learn</a:t>
            </a:r>
            <a:r>
              <a:rPr lang="en-US" sz="24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bell rings, you need to be sitting in your assigned seat.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C4C4C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rgbClr val="4C4C4C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4C4C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“physically” and “mentally” present in the classroom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9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</TotalTime>
  <Words>135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Impact</vt:lpstr>
      <vt:lpstr>Symbol</vt:lpstr>
      <vt:lpstr>Times New Roman</vt:lpstr>
      <vt:lpstr>Verdana</vt:lpstr>
      <vt:lpstr>Wingdings</vt:lpstr>
      <vt:lpstr>Main Event</vt:lpstr>
      <vt:lpstr>Welcome Back</vt:lpstr>
      <vt:lpstr>Class Expectations</vt:lpstr>
      <vt:lpstr>Class Expectations</vt:lpstr>
      <vt:lpstr>Class Expectations</vt:lpstr>
      <vt:lpstr>                   Class Expectations</vt:lpstr>
      <vt:lpstr>Class Expectations</vt:lpstr>
      <vt:lpstr>                   Class Expectations</vt:lpstr>
      <vt:lpstr>                            Class rules</vt:lpstr>
      <vt:lpstr>                            Class rules</vt:lpstr>
      <vt:lpstr>Class Rules</vt:lpstr>
      <vt:lpstr>                           Class Rules</vt:lpstr>
      <vt:lpstr>Class Rules</vt:lpstr>
    </vt:vector>
  </TitlesOfParts>
  <Company>Commack 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Barton Ayres</dc:creator>
  <cp:lastModifiedBy>Barton Ayres</cp:lastModifiedBy>
  <cp:revision>3</cp:revision>
  <dcterms:created xsi:type="dcterms:W3CDTF">2019-09-05T13:18:22Z</dcterms:created>
  <dcterms:modified xsi:type="dcterms:W3CDTF">2019-09-05T13:44:22Z</dcterms:modified>
</cp:coreProperties>
</file>